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70" y="-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8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D9662-72D5-4023-BC45-BBA90CDF4F0F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5313-6A59-41FA-F741-E50B23190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07924-A8F6-1C0D-9F92-369946FC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7F0FD9-0054-0F09-BDED-0DDFEBCAB47A}"/>
              </a:ext>
            </a:extLst>
          </p:cNvPr>
          <p:cNvGrpSpPr/>
          <p:nvPr/>
        </p:nvGrpSpPr>
        <p:grpSpPr>
          <a:xfrm>
            <a:off x="231019" y="4383117"/>
            <a:ext cx="4026477" cy="2943005"/>
            <a:chOff x="1080654" y="655475"/>
            <a:chExt cx="7158182" cy="5232008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0D45A25C-1BEC-7717-8746-AEFE92BD5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1080655" y="655475"/>
              <a:ext cx="7158181" cy="2613453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871553F2-8C48-0774-7D29-B40BADBA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54" y="3268928"/>
              <a:ext cx="7158181" cy="2618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832A1-E3C1-4E91-4413-2C89B43BF010}"/>
                </a:ext>
              </a:extLst>
            </p:cNvPr>
            <p:cNvSpPr txBox="1"/>
            <p:nvPr/>
          </p:nvSpPr>
          <p:spPr>
            <a:xfrm>
              <a:off x="7590367" y="655475"/>
              <a:ext cx="648468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E7499-3B99-7748-B53B-B43B18E1688B}"/>
                </a:ext>
              </a:extLst>
            </p:cNvPr>
            <p:cNvSpPr txBox="1"/>
            <p:nvPr/>
          </p:nvSpPr>
          <p:spPr>
            <a:xfrm>
              <a:off x="7590367" y="3268929"/>
              <a:ext cx="648469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E20B52-B4DD-AC57-5E92-EFFBEE18A31B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358679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7C1B3-FA39-5B49-3472-E4ABBCDFB29E}"/>
              </a:ext>
            </a:extLst>
          </p:cNvPr>
          <p:cNvGrpSpPr/>
          <p:nvPr/>
        </p:nvGrpSpPr>
        <p:grpSpPr>
          <a:xfrm>
            <a:off x="45374" y="2644357"/>
            <a:ext cx="6717723" cy="5284741"/>
            <a:chOff x="45374" y="2644357"/>
            <a:chExt cx="6717723" cy="5284741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24CD9A09-E9A5-91C0-4825-A828FF90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ECE272B-A3BE-CC65-1630-74608CFC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388309B2-E18E-2419-3E15-57586069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DAE8D0C5-4C79-BB3B-F559-D4BBE43B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CFEC4551-B43F-730C-06C9-A6C7BBBD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80EDA5F-C2E1-9A72-8BB5-BB403490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2418914-9E08-BB12-F54B-4B73E785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F40ABC0-C8AC-1324-1BF5-7679D648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1AF0B-7A0D-7827-251D-C569D54B5B7D}"/>
                </a:ext>
              </a:extLst>
            </p:cNvPr>
            <p:cNvSpPr txBox="1"/>
            <p:nvPr/>
          </p:nvSpPr>
          <p:spPr>
            <a:xfrm>
              <a:off x="2960914" y="282039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B38A0-8C9F-09DE-0001-B61806260504}"/>
                </a:ext>
              </a:extLst>
            </p:cNvPr>
            <p:cNvSpPr txBox="1"/>
            <p:nvPr/>
          </p:nvSpPr>
          <p:spPr>
            <a:xfrm>
              <a:off x="6218323" y="2794068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99C646-50F6-5425-52DE-567500F099DA}"/>
                </a:ext>
              </a:extLst>
            </p:cNvPr>
            <p:cNvSpPr txBox="1"/>
            <p:nvPr/>
          </p:nvSpPr>
          <p:spPr>
            <a:xfrm>
              <a:off x="2952308" y="405734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1DE41-1E1D-D02F-EDC8-647BD154CFCF}"/>
                </a:ext>
              </a:extLst>
            </p:cNvPr>
            <p:cNvSpPr txBox="1"/>
            <p:nvPr/>
          </p:nvSpPr>
          <p:spPr>
            <a:xfrm>
              <a:off x="6218323" y="4054101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7F397-801C-3B87-BC2B-A350C899185E}"/>
                </a:ext>
              </a:extLst>
            </p:cNvPr>
            <p:cNvSpPr txBox="1"/>
            <p:nvPr/>
          </p:nvSpPr>
          <p:spPr>
            <a:xfrm>
              <a:off x="2952308" y="5383813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E58C52-031A-5E52-43DD-2B76A149FE57}"/>
                </a:ext>
              </a:extLst>
            </p:cNvPr>
            <p:cNvSpPr txBox="1"/>
            <p:nvPr/>
          </p:nvSpPr>
          <p:spPr>
            <a:xfrm>
              <a:off x="6258156" y="538056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348D7-6534-7C30-E37A-CC9DD2B26239}"/>
                </a:ext>
              </a:extLst>
            </p:cNvPr>
            <p:cNvSpPr txBox="1"/>
            <p:nvPr/>
          </p:nvSpPr>
          <p:spPr>
            <a:xfrm>
              <a:off x="2952308" y="671027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6CB09-49D2-0238-B268-A89D54EF1FEF}"/>
                </a:ext>
              </a:extLst>
            </p:cNvPr>
            <p:cNvSpPr txBox="1"/>
            <p:nvPr/>
          </p:nvSpPr>
          <p:spPr>
            <a:xfrm>
              <a:off x="6242372" y="6751040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506F1-0C09-1B7F-E255-A6D781BC4BE9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1540D3-EA84-49F1-FF22-F345F5151CEA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5D952C-6B68-36B3-3E7F-5BE1D7CB3F30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0FEB78-CFD4-9D52-475C-B949C4CF0B48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67F885-1DED-F0EB-C166-47256C21E211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48503E-A896-E0EF-9588-5EA7D937E868}"/>
                </a:ext>
              </a:extLst>
            </p:cNvPr>
            <p:cNvSpPr txBox="1"/>
            <p:nvPr/>
          </p:nvSpPr>
          <p:spPr>
            <a:xfrm>
              <a:off x="811875" y="2649746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DA74AB-2168-64A3-E731-40CF017A77B2}"/>
                </a:ext>
              </a:extLst>
            </p:cNvPr>
            <p:cNvSpPr txBox="1"/>
            <p:nvPr/>
          </p:nvSpPr>
          <p:spPr>
            <a:xfrm>
              <a:off x="2118460" y="2644357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331A4-B94C-582D-D6B5-75A421A4C5DE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067641-719D-7C2D-F722-BB0AF85B47FC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217AB-746C-B8C4-5864-E2CC77AAAED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374033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times&#10;&#10;Description automatically generated with medium confidence">
            <a:extLst>
              <a:ext uri="{FF2B5EF4-FFF2-40B4-BE49-F238E27FC236}">
                <a16:creationId xmlns:a16="http://schemas.microsoft.com/office/drawing/2014/main" id="{CC1D076A-DBB4-08E2-1F46-4D6BA9DBF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>
          <a:xfrm>
            <a:off x="3207343" y="7406607"/>
            <a:ext cx="2970633" cy="1382189"/>
          </a:xfrm>
          <a:prstGeom prst="rect">
            <a:avLst/>
          </a:prstGeom>
        </p:spPr>
      </p:pic>
      <p:pic>
        <p:nvPicPr>
          <p:cNvPr id="5" name="Picture 4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D7E78B6-4A1F-05B9-3739-162BDA030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8"/>
          <a:stretch/>
        </p:blipFill>
        <p:spPr>
          <a:xfrm>
            <a:off x="99222" y="7492002"/>
            <a:ext cx="2715896" cy="1218180"/>
          </a:xfrm>
          <a:prstGeom prst="rect">
            <a:avLst/>
          </a:prstGeom>
        </p:spPr>
      </p:pic>
      <p:pic>
        <p:nvPicPr>
          <p:cNvPr id="13" name="Picture 12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25F115A-88FF-1C23-1C41-81620E250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22"/>
          <a:stretch/>
        </p:blipFill>
        <p:spPr>
          <a:xfrm>
            <a:off x="0" y="6060327"/>
            <a:ext cx="2796542" cy="1287025"/>
          </a:xfrm>
          <a:prstGeom prst="rect">
            <a:avLst/>
          </a:prstGeom>
        </p:spPr>
      </p:pic>
      <p:pic>
        <p:nvPicPr>
          <p:cNvPr id="15" name="Picture 1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0B86A78-3925-2073-B379-D6E0DFBE8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0"/>
          <a:stretch/>
        </p:blipFill>
        <p:spPr>
          <a:xfrm>
            <a:off x="3317375" y="6028451"/>
            <a:ext cx="2927400" cy="1318901"/>
          </a:xfrm>
          <a:prstGeom prst="rect">
            <a:avLst/>
          </a:prstGeom>
        </p:spPr>
      </p:pic>
      <p:pic>
        <p:nvPicPr>
          <p:cNvPr id="3" name="Picture 2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1905E3A-E43C-F523-D2B8-1209EACD3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1"/>
          <a:stretch/>
        </p:blipFill>
        <p:spPr>
          <a:xfrm>
            <a:off x="3278860" y="3106655"/>
            <a:ext cx="2927399" cy="1328736"/>
          </a:xfrm>
          <a:prstGeom prst="rect">
            <a:avLst/>
          </a:prstGeom>
        </p:spPr>
      </p:pic>
      <p:pic>
        <p:nvPicPr>
          <p:cNvPr id="17" name="Picture 16" descr="A diagram of different colored triangles&#10;&#10;Description automatically generated">
            <a:extLst>
              <a:ext uri="{FF2B5EF4-FFF2-40B4-BE49-F238E27FC236}">
                <a16:creationId xmlns:a16="http://schemas.microsoft.com/office/drawing/2014/main" id="{F4BC5BB1-EA33-D333-8A1C-B889EFB6A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" y="2230104"/>
            <a:ext cx="2860964" cy="2145723"/>
          </a:xfrm>
          <a:prstGeom prst="rect">
            <a:avLst/>
          </a:prstGeom>
        </p:spPr>
      </p:pic>
      <p:pic>
        <p:nvPicPr>
          <p:cNvPr id="19" name="Picture 1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DA09FC0C-4521-D887-416C-BBAF6ECDF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47"/>
          <a:stretch/>
        </p:blipFill>
        <p:spPr>
          <a:xfrm>
            <a:off x="3489960" y="4575853"/>
            <a:ext cx="2866439" cy="1328736"/>
          </a:xfrm>
          <a:prstGeom prst="rect">
            <a:avLst/>
          </a:prstGeom>
        </p:spPr>
      </p:pic>
      <p:pic>
        <p:nvPicPr>
          <p:cNvPr id="7" name="Picture 6" descr="A graph of a number of different times&#10;&#10;Description automatically generated with medium confidence">
            <a:extLst>
              <a:ext uri="{FF2B5EF4-FFF2-40B4-BE49-F238E27FC236}">
                <a16:creationId xmlns:a16="http://schemas.microsoft.com/office/drawing/2014/main" id="{E8FA2EEA-0D46-4C6C-BD0B-8284D12D6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9"/>
          <a:stretch/>
        </p:blipFill>
        <p:spPr>
          <a:xfrm>
            <a:off x="-5898" y="4557240"/>
            <a:ext cx="2796542" cy="1298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760E6A-04E7-7E98-5591-E039FEDEE87D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41F34-2F4B-BC06-4C9F-C893385E11F8}"/>
              </a:ext>
            </a:extLst>
          </p:cNvPr>
          <p:cNvSpPr txBox="1"/>
          <p:nvPr/>
        </p:nvSpPr>
        <p:spPr>
          <a:xfrm>
            <a:off x="2792904" y="2094961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F6033-C1DF-2E36-768D-FC45556E5989}"/>
              </a:ext>
            </a:extLst>
          </p:cNvPr>
          <p:cNvSpPr txBox="1"/>
          <p:nvPr/>
        </p:nvSpPr>
        <p:spPr>
          <a:xfrm>
            <a:off x="6266088" y="2976063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59E8F-2158-69E1-387E-59D813EB8777}"/>
              </a:ext>
            </a:extLst>
          </p:cNvPr>
          <p:cNvSpPr txBox="1"/>
          <p:nvPr/>
        </p:nvSpPr>
        <p:spPr>
          <a:xfrm>
            <a:off x="2783794" y="4557240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E5A28-CC0B-B77B-6118-C5EFDF45BCE6}"/>
              </a:ext>
            </a:extLst>
          </p:cNvPr>
          <p:cNvSpPr txBox="1"/>
          <p:nvPr/>
        </p:nvSpPr>
        <p:spPr>
          <a:xfrm>
            <a:off x="6279398" y="4515993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E0767-2D64-68D3-9986-F20F6F9FECDA}"/>
              </a:ext>
            </a:extLst>
          </p:cNvPr>
          <p:cNvSpPr txBox="1"/>
          <p:nvPr/>
        </p:nvSpPr>
        <p:spPr>
          <a:xfrm>
            <a:off x="2823558" y="6028451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1BFC7-E77D-1089-061A-3886DC3397A4}"/>
              </a:ext>
            </a:extLst>
          </p:cNvPr>
          <p:cNvSpPr txBox="1"/>
          <p:nvPr/>
        </p:nvSpPr>
        <p:spPr>
          <a:xfrm>
            <a:off x="6142517" y="6000033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69FA0-5C43-C283-BD07-06912A90C47A}"/>
              </a:ext>
            </a:extLst>
          </p:cNvPr>
          <p:cNvSpPr txBox="1"/>
          <p:nvPr/>
        </p:nvSpPr>
        <p:spPr>
          <a:xfrm>
            <a:off x="2737295" y="7423553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4B2F2-2C12-971A-A816-0B44EC1A94F6}"/>
              </a:ext>
            </a:extLst>
          </p:cNvPr>
          <p:cNvSpPr txBox="1"/>
          <p:nvPr/>
        </p:nvSpPr>
        <p:spPr>
          <a:xfrm>
            <a:off x="6167612" y="7410232"/>
            <a:ext cx="374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0C640-F657-F6F6-FD0C-220AB82F211B}"/>
              </a:ext>
            </a:extLst>
          </p:cNvPr>
          <p:cNvSpPr txBox="1"/>
          <p:nvPr/>
        </p:nvSpPr>
        <p:spPr>
          <a:xfrm>
            <a:off x="6266089" y="3333750"/>
            <a:ext cx="502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5D7A0-12F1-4D4E-0A93-E549F23A4425}"/>
              </a:ext>
            </a:extLst>
          </p:cNvPr>
          <p:cNvSpPr txBox="1"/>
          <p:nvPr/>
        </p:nvSpPr>
        <p:spPr>
          <a:xfrm>
            <a:off x="2746046" y="4838163"/>
            <a:ext cx="86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  <a:p>
            <a:r>
              <a:rPr lang="en-US" sz="1000" dirty="0"/>
              <a:t>Veg x </a:t>
            </a:r>
            <a:r>
              <a:rPr lang="en-US" sz="1000" dirty="0" err="1"/>
              <a:t>Prec</a:t>
            </a:r>
            <a:r>
              <a:rPr lang="en-US" sz="1000" dirty="0"/>
              <a:t> 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F730F-F3B7-0538-C5CC-6BD0E17918DC}"/>
              </a:ext>
            </a:extLst>
          </p:cNvPr>
          <p:cNvSpPr txBox="1"/>
          <p:nvPr/>
        </p:nvSpPr>
        <p:spPr>
          <a:xfrm>
            <a:off x="6333741" y="4865686"/>
            <a:ext cx="49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F6DF1-AC43-32B2-261F-26439A8F7877}"/>
              </a:ext>
            </a:extLst>
          </p:cNvPr>
          <p:cNvSpPr txBox="1"/>
          <p:nvPr/>
        </p:nvSpPr>
        <p:spPr>
          <a:xfrm>
            <a:off x="2815118" y="6344495"/>
            <a:ext cx="570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Prec</a:t>
            </a:r>
            <a:r>
              <a:rPr lang="en-US" sz="1000" dirty="0"/>
              <a:t> 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BCB39B-F049-9E29-A7AE-F989EFAA7887}"/>
              </a:ext>
            </a:extLst>
          </p:cNvPr>
          <p:cNvSpPr txBox="1"/>
          <p:nvPr/>
        </p:nvSpPr>
        <p:spPr>
          <a:xfrm>
            <a:off x="6120536" y="6372477"/>
            <a:ext cx="86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Prec</a:t>
            </a:r>
            <a:r>
              <a:rPr lang="en-US" sz="1000" dirty="0"/>
              <a:t> *</a:t>
            </a:r>
          </a:p>
          <a:p>
            <a:r>
              <a:rPr lang="en-US" sz="1000" dirty="0"/>
              <a:t>Veg x </a:t>
            </a:r>
            <a:r>
              <a:rPr lang="en-US" sz="1000" dirty="0" err="1"/>
              <a:t>Prec</a:t>
            </a:r>
            <a:r>
              <a:rPr lang="en-US" sz="1000" dirty="0"/>
              <a:t> 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30D19-42DF-5B2E-FFA3-B02016A1D513}"/>
              </a:ext>
            </a:extLst>
          </p:cNvPr>
          <p:cNvSpPr txBox="1"/>
          <p:nvPr/>
        </p:nvSpPr>
        <p:spPr>
          <a:xfrm>
            <a:off x="2712368" y="7696938"/>
            <a:ext cx="494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76C982-B8EF-57FF-55AF-806BFCDFF72A}"/>
              </a:ext>
            </a:extLst>
          </p:cNvPr>
          <p:cNvSpPr txBox="1"/>
          <p:nvPr/>
        </p:nvSpPr>
        <p:spPr>
          <a:xfrm>
            <a:off x="6120536" y="7687231"/>
            <a:ext cx="864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  <a:p>
            <a:r>
              <a:rPr lang="en-US" sz="1000" dirty="0" err="1"/>
              <a:t>Prec</a:t>
            </a:r>
            <a:r>
              <a:rPr lang="en-US" sz="1000" dirty="0"/>
              <a:t> *</a:t>
            </a:r>
          </a:p>
          <a:p>
            <a:r>
              <a:rPr lang="en-US" sz="1000" dirty="0"/>
              <a:t>Veg x </a:t>
            </a:r>
            <a:r>
              <a:rPr lang="en-US" sz="1000" dirty="0" err="1"/>
              <a:t>Prec</a:t>
            </a:r>
            <a:r>
              <a:rPr lang="en-US" sz="1000" dirty="0"/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5545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1AF0-7302-2FBF-F71A-E71D5A38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pic>
        <p:nvPicPr>
          <p:cNvPr id="4" name="Picture 3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917C199-5240-A664-B124-EE6F87F59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075"/>
            <a:ext cx="3384512" cy="1569162"/>
          </a:xfrm>
          <a:prstGeom prst="rect">
            <a:avLst/>
          </a:prstGeom>
        </p:spPr>
      </p:pic>
      <p:pic>
        <p:nvPicPr>
          <p:cNvPr id="6" name="Picture 5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CA91C35-B92D-6007-DC5D-B7E182108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80" y="2219160"/>
            <a:ext cx="2676525" cy="1645421"/>
          </a:xfrm>
          <a:prstGeom prst="rect">
            <a:avLst/>
          </a:prstGeom>
        </p:spPr>
      </p:pic>
      <p:pic>
        <p:nvPicPr>
          <p:cNvPr id="8" name="Picture 7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519797E-0FA7-9D94-0141-07AD16478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" y="3976700"/>
            <a:ext cx="2466879" cy="1481942"/>
          </a:xfrm>
          <a:prstGeom prst="rect">
            <a:avLst/>
          </a:prstGeom>
        </p:spPr>
      </p:pic>
      <p:pic>
        <p:nvPicPr>
          <p:cNvPr id="10" name="Picture 9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92BC69C-9C75-0D1B-8BD4-3A4B2CD22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36" y="3934544"/>
            <a:ext cx="2582611" cy="1566253"/>
          </a:xfrm>
          <a:prstGeom prst="rect">
            <a:avLst/>
          </a:prstGeom>
        </p:spPr>
      </p:pic>
      <p:pic>
        <p:nvPicPr>
          <p:cNvPr id="14" name="Picture 13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FCCA676-E28E-E131-F5DD-58E6FB58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544399"/>
            <a:ext cx="2533603" cy="1488933"/>
          </a:xfrm>
          <a:prstGeom prst="rect">
            <a:avLst/>
          </a:prstGeom>
        </p:spPr>
      </p:pic>
      <p:pic>
        <p:nvPicPr>
          <p:cNvPr id="16" name="Picture 15" descr="A graph of a number of times&#10;&#10;Description automatically generated with medium confidence">
            <a:extLst>
              <a:ext uri="{FF2B5EF4-FFF2-40B4-BE49-F238E27FC236}">
                <a16:creationId xmlns:a16="http://schemas.microsoft.com/office/drawing/2014/main" id="{A0D58988-5059-1619-86CA-9C89B4130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" y="5794501"/>
            <a:ext cx="2466879" cy="1477946"/>
          </a:xfrm>
          <a:prstGeom prst="rect">
            <a:avLst/>
          </a:prstGeom>
        </p:spPr>
      </p:pic>
      <p:pic>
        <p:nvPicPr>
          <p:cNvPr id="18" name="Picture 17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19479D7-045A-8BA7-9B16-D0FCB0472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61" y="5799155"/>
            <a:ext cx="2815083" cy="1645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168850-6EE3-C96D-B34C-2A9060761405}"/>
              </a:ext>
            </a:extLst>
          </p:cNvPr>
          <p:cNvSpPr txBox="1"/>
          <p:nvPr/>
        </p:nvSpPr>
        <p:spPr>
          <a:xfrm>
            <a:off x="2705100" y="2219160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C7D32-A121-CDD0-635B-8EC1659E8F84}"/>
              </a:ext>
            </a:extLst>
          </p:cNvPr>
          <p:cNvSpPr txBox="1"/>
          <p:nvPr/>
        </p:nvSpPr>
        <p:spPr>
          <a:xfrm>
            <a:off x="6266445" y="2149197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31369-3132-9DF1-27C4-5F078279AE74}"/>
              </a:ext>
            </a:extLst>
          </p:cNvPr>
          <p:cNvSpPr txBox="1"/>
          <p:nvPr/>
        </p:nvSpPr>
        <p:spPr>
          <a:xfrm>
            <a:off x="2600325" y="3949436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8C568-7BEF-9795-2A37-5356F8F75AE7}"/>
              </a:ext>
            </a:extLst>
          </p:cNvPr>
          <p:cNvSpPr txBox="1"/>
          <p:nvPr/>
        </p:nvSpPr>
        <p:spPr>
          <a:xfrm>
            <a:off x="6266444" y="3949436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529D1-CBF4-A85E-EBCB-A9F31510F372}"/>
              </a:ext>
            </a:extLst>
          </p:cNvPr>
          <p:cNvSpPr txBox="1"/>
          <p:nvPr/>
        </p:nvSpPr>
        <p:spPr>
          <a:xfrm>
            <a:off x="2600324" y="5834390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01B2A7-04A4-FF98-9ADF-286FA6DCB5F1}"/>
              </a:ext>
            </a:extLst>
          </p:cNvPr>
          <p:cNvSpPr txBox="1"/>
          <p:nvPr/>
        </p:nvSpPr>
        <p:spPr>
          <a:xfrm>
            <a:off x="6229347" y="5794501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(f)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9C5DA3-F33D-04AC-9C27-5E434B462D99}"/>
              </a:ext>
            </a:extLst>
          </p:cNvPr>
          <p:cNvSpPr txBox="1"/>
          <p:nvPr/>
        </p:nvSpPr>
        <p:spPr>
          <a:xfrm>
            <a:off x="2600324" y="7588539"/>
            <a:ext cx="3905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(g)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E05E89-52EC-30F1-E455-1A945A04CE20}"/>
              </a:ext>
            </a:extLst>
          </p:cNvPr>
          <p:cNvSpPr txBox="1"/>
          <p:nvPr/>
        </p:nvSpPr>
        <p:spPr>
          <a:xfrm>
            <a:off x="6204219" y="4286977"/>
            <a:ext cx="514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2FE20-1EE1-32E2-A1D3-78E1AB89E76B}"/>
              </a:ext>
            </a:extLst>
          </p:cNvPr>
          <p:cNvSpPr txBox="1"/>
          <p:nvPr/>
        </p:nvSpPr>
        <p:spPr>
          <a:xfrm>
            <a:off x="6204219" y="6012779"/>
            <a:ext cx="514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8D4339-9340-3B65-49A6-F7C0DDB1989C}"/>
              </a:ext>
            </a:extLst>
          </p:cNvPr>
          <p:cNvSpPr txBox="1"/>
          <p:nvPr/>
        </p:nvSpPr>
        <p:spPr>
          <a:xfrm>
            <a:off x="6265487" y="2469855"/>
            <a:ext cx="514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Veg *</a:t>
            </a:r>
          </a:p>
        </p:txBody>
      </p:sp>
    </p:spTree>
    <p:extLst>
      <p:ext uri="{BB962C8B-B14F-4D97-AF65-F5344CB8AC3E}">
        <p14:creationId xmlns:p14="http://schemas.microsoft.com/office/powerpoint/2010/main" val="188786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135</Words>
  <Application>Microsoft Office PowerPoint</Application>
  <PresentationFormat>Widescreen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Vmax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Chung</dc:creator>
  <cp:lastModifiedBy>Brian Chung</cp:lastModifiedBy>
  <cp:revision>5</cp:revision>
  <dcterms:created xsi:type="dcterms:W3CDTF">2024-10-25T05:19:41Z</dcterms:created>
  <dcterms:modified xsi:type="dcterms:W3CDTF">2024-11-03T07:03:38Z</dcterms:modified>
</cp:coreProperties>
</file>